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4/14/2014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n\Desktop\економіка\JnvRW0QQ7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4386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928926" y="5286388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Fort.Missia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n\Desktop\економіка\y_12a15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723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5103674"/>
            <a:ext cx="871543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Fort.Missia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i="1" dirty="0" smtClean="0">
                <a:solidFill>
                  <a:schemeClr val="bg1"/>
                </a:solidFill>
              </a:rPr>
              <a:t>(</a:t>
            </a:r>
            <a:r>
              <a:rPr lang="uk-UA" i="1" dirty="0" err="1" smtClean="0">
                <a:solidFill>
                  <a:schemeClr val="bg1"/>
                </a:solidFill>
              </a:rPr>
              <a:t>Фортмісія</a:t>
            </a:r>
            <a:r>
              <a:rPr lang="uk-UA" i="1" dirty="0" smtClean="0">
                <a:solidFill>
                  <a:schemeClr val="bg1"/>
                </a:solidFill>
              </a:rPr>
              <a:t>)</a:t>
            </a:r>
            <a:r>
              <a:rPr lang="uk-UA" dirty="0" smtClean="0">
                <a:solidFill>
                  <a:schemeClr val="bg1"/>
                </a:solidFill>
              </a:rPr>
              <a:t> — щорічний фестиваль мистецтв, що відбувається біля села </a:t>
            </a:r>
            <a:r>
              <a:rPr lang="uk-UA" dirty="0" smtClean="0">
                <a:solidFill>
                  <a:schemeClr val="bg1"/>
                </a:solidFill>
              </a:rPr>
              <a:t>Поповичі</a:t>
            </a:r>
            <a:r>
              <a:rPr lang="uk-UA" u="sng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smtClean="0">
                <a:solidFill>
                  <a:schemeClr val="bg1"/>
                </a:solidFill>
              </a:rPr>
              <a:t>неподалік українсько-польського кордону. Назва фестивалю пов'язана з місцем, де його проводять: біля Попович розташовані форти Перемишльської</a:t>
            </a:r>
            <a:r>
              <a:rPr lang="uk-UA" u="sng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фортеці часів </a:t>
            </a:r>
            <a:r>
              <a:rPr lang="uk-UA" dirty="0" smtClean="0">
                <a:solidFill>
                  <a:schemeClr val="bg1"/>
                </a:solidFill>
              </a:rPr>
              <a:t>першої світової війни. </a:t>
            </a:r>
            <a:r>
              <a:rPr lang="uk-UA" dirty="0" smtClean="0">
                <a:solidFill>
                  <a:schemeClr val="bg1"/>
                </a:solidFill>
              </a:rPr>
              <a:t>Ця територія є закритою для відвідувачів, тож фестиваль є чи не єдиною нагодою побувати на оборонних спорудах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u="sng" baseline="30000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Вхід на фестиваль безкоштовний.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an\Desktop\економіка\KrWXbpqP5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5429256" cy="4214818"/>
          </a:xfrm>
          <a:prstGeom prst="rect">
            <a:avLst/>
          </a:prstGeom>
          <a:noFill/>
        </p:spPr>
      </p:pic>
      <p:pic>
        <p:nvPicPr>
          <p:cNvPr id="3075" name="Picture 3" descr="C:\Users\Marian\Desktop\економіка\pG9nS6McQ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0"/>
            <a:ext cx="3822700" cy="6858000"/>
          </a:xfrm>
          <a:prstGeom prst="rect">
            <a:avLst/>
          </a:prstGeom>
          <a:noFill/>
        </p:spPr>
      </p:pic>
      <p:pic>
        <p:nvPicPr>
          <p:cNvPr id="3076" name="Picture 4" descr="C:\Users\Marian\Desktop\економіка\K6CgsXTg2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5000" cy="307181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29256" y="1595021"/>
            <a:ext cx="37147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Головною ідеєю фестивалю є «мистецтво на руїнах війни». Один із його організаторів Юрко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Вовкогон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пояснив це так: «Ми живемо і мусимо творити, пам’ятаючи про відповідальність за життя власне, і за життя інших».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ian\Desktop\економіка\x_bfa13c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2857500"/>
          </a:xfrm>
          <a:prstGeom prst="rect">
            <a:avLst/>
          </a:prstGeom>
          <a:noFill/>
        </p:spPr>
      </p:pic>
      <p:pic>
        <p:nvPicPr>
          <p:cNvPr id="16387" name="Picture 3" descr="C:\Users\Marian\Desktop\економіка\y_4a3e4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42622"/>
            <a:ext cx="9144000" cy="4015378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71966" cy="2300310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Фестиваль проводиться  з 2009 року, кожного року на початку липня та триває 3 дні.</a:t>
            </a:r>
          </a:p>
          <a:p>
            <a:endParaRPr lang="uk-UA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7410" name="Picture 2" descr="C:\Users\Marian\Desktop\економіка\x_bce159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3714752"/>
          </a:xfrm>
          <a:prstGeom prst="rect">
            <a:avLst/>
          </a:prstGeom>
          <a:noFill/>
        </p:spPr>
      </p:pic>
      <p:pic>
        <p:nvPicPr>
          <p:cNvPr id="17411" name="Picture 3" descr="C:\Users\Marian\Desktop\економіка\x_18c7d0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0"/>
            <a:ext cx="4314825" cy="3714752"/>
          </a:xfrm>
          <a:prstGeom prst="rect">
            <a:avLst/>
          </a:prstGeom>
          <a:noFill/>
        </p:spPr>
      </p:pic>
      <p:pic>
        <p:nvPicPr>
          <p:cNvPr id="17412" name="Picture 4" descr="C:\Users\Marian\Desktop\економіка\x_744aee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4786314" cy="3143248"/>
          </a:xfrm>
          <a:prstGeom prst="rect">
            <a:avLst/>
          </a:prstGeom>
          <a:noFill/>
        </p:spPr>
      </p:pic>
      <p:pic>
        <p:nvPicPr>
          <p:cNvPr id="17413" name="Picture 5" descr="C:\Users\Marian\Desktop\економіка\bEr8T71zf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4357686" cy="31432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20" y="2928934"/>
            <a:ext cx="850112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Протягом трьох днів тут </a:t>
            </a:r>
            <a:r>
              <a:rPr lang="uk-UA" dirty="0" smtClean="0">
                <a:solidFill>
                  <a:srgbClr val="FFFF00"/>
                </a:solidFill>
              </a:rPr>
              <a:t>виступають музиканти, </a:t>
            </a:r>
            <a:r>
              <a:rPr lang="uk-UA" dirty="0" smtClean="0">
                <a:solidFill>
                  <a:srgbClr val="FFFF00"/>
                </a:solidFill>
              </a:rPr>
              <a:t>поети з різних куточків України, </a:t>
            </a:r>
            <a:r>
              <a:rPr lang="en-US" dirty="0" err="1" smtClean="0">
                <a:solidFill>
                  <a:srgbClr val="FFFF00"/>
                </a:solidFill>
              </a:rPr>
              <a:t>Impro</a:t>
            </a:r>
            <a:r>
              <a:rPr lang="en-US" dirty="0" smtClean="0">
                <a:solidFill>
                  <a:srgbClr val="FFFF00"/>
                </a:solidFill>
              </a:rPr>
              <a:t> group </a:t>
            </a:r>
            <a:r>
              <a:rPr lang="en-US" dirty="0" err="1" smtClean="0">
                <a:solidFill>
                  <a:srgbClr val="FFFF00"/>
                </a:solidFill>
              </a:rPr>
              <a:t>Lviv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розважаютьпубліку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театральними імпровізаціями. Вночі волонтери з українського представництва </a:t>
            </a:r>
            <a:r>
              <a:rPr lang="en-US" dirty="0" smtClean="0">
                <a:solidFill>
                  <a:srgbClr val="FFFF00"/>
                </a:solidFill>
              </a:rPr>
              <a:t>Amnesty International </a:t>
            </a:r>
            <a:r>
              <a:rPr lang="uk-UA" dirty="0" smtClean="0">
                <a:solidFill>
                  <a:srgbClr val="FFFF00"/>
                </a:solidFill>
              </a:rPr>
              <a:t>демонструють </a:t>
            </a:r>
            <a:r>
              <a:rPr lang="uk-UA" dirty="0" smtClean="0">
                <a:solidFill>
                  <a:srgbClr val="FFFF00"/>
                </a:solidFill>
              </a:rPr>
              <a:t>кінострічки на правозахисну </a:t>
            </a:r>
            <a:r>
              <a:rPr lang="uk-UA" dirty="0" smtClean="0">
                <a:solidFill>
                  <a:srgbClr val="FFFF00"/>
                </a:solidFill>
              </a:rPr>
              <a:t>тематику.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rian\Desktop\економіка\nmSIOzCBEq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5286380" cy="3000372"/>
          </a:xfrm>
          <a:prstGeom prst="rect">
            <a:avLst/>
          </a:prstGeom>
          <a:noFill/>
        </p:spPr>
      </p:pic>
      <p:pic>
        <p:nvPicPr>
          <p:cNvPr id="18435" name="Picture 3" descr="C:\Users\Marian\Desktop\економіка\mR4Rhk8fD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3929058" cy="664371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57166"/>
            <a:ext cx="5190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</a:rPr>
              <a:t>Надзвичайна культурна програма. Проводяться 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</a:rPr>
              <a:t>різні конкурси, ігри шоу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C:\Users\Marian\Desktop\економіка\x_6c9c5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3209925"/>
          </a:xfrm>
          <a:prstGeom prst="rect">
            <a:avLst/>
          </a:prstGeom>
          <a:noFill/>
        </p:spPr>
      </p:pic>
      <p:pic>
        <p:nvPicPr>
          <p:cNvPr id="19459" name="Picture 3" descr="C:\Users\Marian\Desktop\економіка\Oxns9JVof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  <p:pic>
        <p:nvPicPr>
          <p:cNvPr id="19460" name="Picture 4" descr="C:\Users\Marian\Desktop\економіка\NvdpwkQmY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286248" cy="36433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8849" y="2967335"/>
            <a:ext cx="7906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Фестиваль збирає велику кількість молоді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</TotalTime>
  <Words>170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</dc:creator>
  <cp:lastModifiedBy>Marian</cp:lastModifiedBy>
  <cp:revision>6</cp:revision>
  <dcterms:created xsi:type="dcterms:W3CDTF">2014-04-14T17:04:21Z</dcterms:created>
  <dcterms:modified xsi:type="dcterms:W3CDTF">2014-04-14T17:56:37Z</dcterms:modified>
</cp:coreProperties>
</file>